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GEOGRAPHY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GEOGRAPHY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GEOGRAPHY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GEOGRAPHY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analyze and evaluate the validity and utility of multiple sources of geographic information such as primary and secondary sources, aerial photographs, and maps.[WGS.21A]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case studies and GIS to identify contemporary challenges and to answer real-world questions.[WGS.23B]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problem-solving and decision-making processes to identify a problem, gather information, list and consider options, consider advantages and disadvantages, choose and implement a solution, and evaluate the effectiveness of the solution.[WGS.23C]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locate places of contemporary geopolitical significance on a map.[WGS.21B]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and interpret different types of maps to answer geographic questions, infer relationships, and analyze change.[WGS.21C]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and draw appropriate graphics such as maps, diagrams, tables, and graphs to communicate geographic features, distributions, and relationships.[WGS.22A]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generate summaries, generalizations, and thesis statements supported by evidence.[WGS.22B]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geographic terminology correctly.[WGS.22C]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punctuation.[WGS.22D]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original work using proper citations and understanding and avoiding plagiarism.[WGS.22E]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plan, organize, and complete a research project that involves asking geographic questions; acquiring, organizing, and analyzing information; answering questions; and communicating results.[WGS.23A]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GEOGRAPHY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269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10</cp:revision>
  <dcterms:created xsi:type="dcterms:W3CDTF">2014-10-20T16:17:28Z</dcterms:created>
  <dcterms:modified xsi:type="dcterms:W3CDTF">2014-11-05T16:20:40Z</dcterms:modified>
</cp:coreProperties>
</file>